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55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71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40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18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8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69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52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0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5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74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1260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Image result for abandoned hospita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6629400" cy="366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zombi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837" y="-1"/>
            <a:ext cx="5644163" cy="350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bandoned hospital operation roo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163" y="3174841"/>
            <a:ext cx="6547837" cy="368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sectioned off crime sce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09961"/>
            <a:ext cx="5943600" cy="334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20432508">
            <a:off x="1072094" y="2505297"/>
            <a:ext cx="909533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NAME OF GAME WE DO NOT</a:t>
            </a:r>
          </a:p>
          <a:p>
            <a:pPr algn="ctr"/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HAVE YET 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198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Randomisation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There are hiding places for each item.</a:t>
            </a:r>
          </a:p>
          <a:p>
            <a:r>
              <a:rPr lang="en-GB" dirty="0" smtClean="0"/>
              <a:t>Every item is vital for survival during </a:t>
            </a:r>
            <a:r>
              <a:rPr lang="en-GB" smtClean="0"/>
              <a:t>the game.</a:t>
            </a:r>
            <a:endParaRPr lang="en-GB" dirty="0" smtClean="0"/>
          </a:p>
          <a:p>
            <a:r>
              <a:rPr lang="en-GB" dirty="0" smtClean="0"/>
              <a:t>Every game item is randomly hidden throughout game.</a:t>
            </a:r>
          </a:p>
          <a:p>
            <a:r>
              <a:rPr lang="en-GB" dirty="0" smtClean="0"/>
              <a:t>Makes game more interesting as it will change every time.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744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GB" dirty="0" smtClean="0"/>
              <a:t>Group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Akansha</a:t>
            </a:r>
            <a:r>
              <a:rPr lang="en-GB" dirty="0" smtClean="0"/>
              <a:t> Garg</a:t>
            </a:r>
          </a:p>
          <a:p>
            <a:r>
              <a:rPr lang="en-GB" dirty="0" smtClean="0"/>
              <a:t>Gabe Whale </a:t>
            </a:r>
          </a:p>
          <a:p>
            <a:r>
              <a:rPr lang="en-GB" dirty="0" smtClean="0"/>
              <a:t>Ryan Harris</a:t>
            </a:r>
          </a:p>
          <a:p>
            <a:r>
              <a:rPr lang="en-GB" dirty="0" smtClean="0"/>
              <a:t>Ellie Robins</a:t>
            </a:r>
          </a:p>
          <a:p>
            <a:r>
              <a:rPr lang="en-GB" dirty="0" err="1" smtClean="0"/>
              <a:t>Bedoor</a:t>
            </a:r>
            <a:r>
              <a:rPr lang="en-GB" dirty="0" smtClean="0"/>
              <a:t> </a:t>
            </a:r>
            <a:r>
              <a:rPr lang="en-GB" dirty="0" err="1" smtClean="0"/>
              <a:t>Bahassan</a:t>
            </a:r>
            <a:endParaRPr lang="en-GB" dirty="0" smtClean="0"/>
          </a:p>
          <a:p>
            <a:r>
              <a:rPr lang="en-GB" dirty="0" smtClean="0"/>
              <a:t>Oliver Bradford-</a:t>
            </a:r>
            <a:r>
              <a:rPr lang="en-GB" dirty="0" err="1" smtClean="0"/>
              <a:t>Tolley</a:t>
            </a:r>
            <a:r>
              <a:rPr lang="en-GB" dirty="0" smtClean="0"/>
              <a:t> </a:t>
            </a:r>
          </a:p>
          <a:p>
            <a:r>
              <a:rPr lang="en-GB" dirty="0" err="1" smtClean="0"/>
              <a:t>Jiayi</a:t>
            </a:r>
            <a:r>
              <a:rPr lang="en-GB" dirty="0" smtClean="0"/>
              <a:t> Chen</a:t>
            </a:r>
          </a:p>
          <a:p>
            <a:r>
              <a:rPr lang="en-GB" dirty="0" err="1" smtClean="0"/>
              <a:t>Chienn</a:t>
            </a:r>
            <a:r>
              <a:rPr lang="en-GB" dirty="0" smtClean="0"/>
              <a:t> </a:t>
            </a:r>
            <a:r>
              <a:rPr lang="en-GB" dirty="0" err="1" smtClean="0"/>
              <a:t>Ngu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769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overview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71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29058" y="255308"/>
            <a:ext cx="7918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/>
              </a:rPr>
              <a:t>Main Features of our game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5" name="Rectangle 4"/>
          <p:cNvSpPr/>
          <p:nvPr/>
        </p:nvSpPr>
        <p:spPr>
          <a:xfrm rot="20873130">
            <a:off x="847381" y="1665812"/>
            <a:ext cx="32656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Difficulties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 rot="1043245">
            <a:off x="8219544" y="1543780"/>
            <a:ext cx="39241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Energy levels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62540" y="2802168"/>
            <a:ext cx="4891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Fighting abilities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 rot="726258">
            <a:off x="1072470" y="4249200"/>
            <a:ext cx="40642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Craft building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 rot="20263605">
            <a:off x="6815346" y="4599419"/>
            <a:ext cx="50244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Time countdown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35728" y="5743169"/>
            <a:ext cx="45288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Randomization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207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difficulties level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" t="2916" r="2982" b="2670"/>
          <a:stretch/>
        </p:blipFill>
        <p:spPr bwMode="auto">
          <a:xfrm>
            <a:off x="7460672" y="1392381"/>
            <a:ext cx="4488874" cy="4540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Difficulty levels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Easy – unlimited lives, energy decreases at a slower rate.</a:t>
            </a:r>
          </a:p>
          <a:p>
            <a:r>
              <a:rPr lang="en-GB" dirty="0" smtClean="0"/>
              <a:t>Medium – 6 lives, energy decreases at a faster rate. </a:t>
            </a:r>
          </a:p>
          <a:p>
            <a:r>
              <a:rPr lang="en-GB" dirty="0" smtClean="0"/>
              <a:t>Hard – 1 life, energy decreases at the fastest rate.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949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energy levels ga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4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Energy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Begin game at a midway on energy level.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Gain energy by eating,.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Lose energy by time countdown, walking up/down stairs, moving rooms.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X-ray room has major impact – faster countdown in this room and then energy drops more dramatically.</a:t>
            </a:r>
          </a:p>
        </p:txBody>
      </p:sp>
    </p:spTree>
    <p:extLst>
      <p:ext uri="{BB962C8B-B14F-4D97-AF65-F5344CB8AC3E}">
        <p14:creationId xmlns:p14="http://schemas.microsoft.com/office/powerpoint/2010/main" val="270399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fighting text based ga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445" y="87601"/>
            <a:ext cx="5905500" cy="4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Fighting abilities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Fighting turn by turn based.</a:t>
            </a:r>
          </a:p>
          <a:p>
            <a:r>
              <a:rPr lang="en-GB" dirty="0" smtClean="0"/>
              <a:t>Use weapons found in game.</a:t>
            </a:r>
          </a:p>
          <a:p>
            <a:r>
              <a:rPr lang="en-GB" dirty="0" smtClean="0"/>
              <a:t>Harder the difficulty changes the damage the weapons you are fighting with can do.</a:t>
            </a:r>
          </a:p>
          <a:p>
            <a:r>
              <a:rPr lang="en-GB" dirty="0" smtClean="0"/>
              <a:t>Fighting can change end of game result – if lose fight infected by zombies and lose a life/lose game.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520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Craft building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Find items throughout hospital building in game</a:t>
            </a:r>
          </a:p>
          <a:p>
            <a:r>
              <a:rPr lang="en-GB" dirty="0" smtClean="0"/>
              <a:t>Use items to build a certain craft that can be used to escape </a:t>
            </a:r>
            <a:endParaRPr lang="en-GB" dirty="0"/>
          </a:p>
        </p:txBody>
      </p:sp>
      <p:pic>
        <p:nvPicPr>
          <p:cNvPr id="5130" name="Picture 10" descr="Image result for animated parachut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709" y="1334799"/>
            <a:ext cx="623887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48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Time countdown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General countdown in whole of game in order to make it a rush so its more exciting to find an escape.</a:t>
            </a:r>
          </a:p>
          <a:p>
            <a:r>
              <a:rPr lang="en-GB" dirty="0" smtClean="0"/>
              <a:t>X-ray room countdown faster for that individual room – running out of time can result in a death</a:t>
            </a:r>
            <a:endParaRPr lang="en-GB" dirty="0"/>
          </a:p>
        </p:txBody>
      </p:sp>
      <p:pic>
        <p:nvPicPr>
          <p:cNvPr id="6146" name="Picture 2" descr="Image result for time countdow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3319463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34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279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Group 16</vt:lpstr>
      <vt:lpstr>Game overview </vt:lpstr>
      <vt:lpstr>PowerPoint Presentation</vt:lpstr>
      <vt:lpstr>Difficulty levels</vt:lpstr>
      <vt:lpstr>Energy</vt:lpstr>
      <vt:lpstr>Fighting abilities</vt:lpstr>
      <vt:lpstr>Craft building</vt:lpstr>
      <vt:lpstr>Time countdown</vt:lpstr>
      <vt:lpstr>Randomisation</vt:lpstr>
    </vt:vector>
  </TitlesOfParts>
  <Company>Cardiff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insrv</dc:creator>
  <cp:lastModifiedBy>insrv</cp:lastModifiedBy>
  <cp:revision>4</cp:revision>
  <dcterms:created xsi:type="dcterms:W3CDTF">2017-10-23T10:29:06Z</dcterms:created>
  <dcterms:modified xsi:type="dcterms:W3CDTF">2017-10-23T10:59:18Z</dcterms:modified>
</cp:coreProperties>
</file>

<file path=docProps/thumbnail.jpeg>
</file>